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2"/>
  </p:notesMasterIdLst>
  <p:handoutMasterIdLst>
    <p:handoutMasterId r:id="rId73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4" r:id="rId65"/>
    <p:sldId id="11022" r:id="rId66"/>
    <p:sldId id="11023" r:id="rId67"/>
    <p:sldId id="11024" r:id="rId68"/>
    <p:sldId id="11025" r:id="rId69"/>
    <p:sldId id="11021" r:id="rId70"/>
    <p:sldId id="3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76568" autoAdjust="0"/>
  </p:normalViewPr>
  <p:slideViewPr>
    <p:cSldViewPr snapToGrid="0">
      <p:cViewPr varScale="1">
        <p:scale>
          <a:sx n="107" d="100"/>
          <a:sy n="107" d="100"/>
        </p:scale>
        <p:origin x="1912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PSD so they can see.</a:t>
            </a:r>
          </a:p>
          <a:p>
            <a:endParaRPr lang="en-US" dirty="0"/>
          </a:p>
          <a:p>
            <a:r>
              <a:rPr lang="en-US" dirty="0"/>
              <a:t>Ref: https://developer.adobe.com/firefly-services/docs/guides/tutorials/create-product-images-with-ff/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api/photoshop_applyPsdEdits/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</a:t>
            </a:r>
            <a:r>
              <a:rPr lang="en-US"/>
              <a:t>of “firefly_api,ff_apis,openid,AdobeID,session,additional_info,read_organizations”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F183-04FA-B934-2927-9CCA3ABA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09" y="2273381"/>
            <a:ext cx="3475941" cy="34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that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unique names?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0DA-1362-879A-5007-B403526A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CA04-91AF-9179-E115-3FBB5AC04B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source PSD file...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“Apply PSD Edits” API to update text and output images</a:t>
            </a:r>
          </a:p>
          <a:p>
            <a:pPr marL="1033463" lvl="1" indent="-342900"/>
            <a:r>
              <a:rPr lang="en-US" dirty="0">
                <a:hlinkClick r:id="rId2"/>
              </a:rPr>
              <a:t>https://developer.adobe.com/firefly-services/docs/photoshop/api/photoshop_applyPsdEdits/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should pass in a set of tag lines (text file perhaps)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generate output URLs for the various sizes</a:t>
            </a:r>
          </a:p>
        </p:txBody>
      </p:sp>
    </p:spTree>
    <p:extLst>
      <p:ext uri="{BB962C8B-B14F-4D97-AF65-F5344CB8AC3E}">
        <p14:creationId xmlns:p14="http://schemas.microsoft.com/office/powerpoint/2010/main" val="897248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A41AA-732A-1EF0-5766-D0F58360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38" y="756355"/>
            <a:ext cx="6535724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7893</TotalTime>
  <Words>2391</Words>
  <Application>Microsoft Macintosh PowerPoint</Application>
  <PresentationFormat>Widescreen</PresentationFormat>
  <Paragraphs>324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Exercise 5</vt:lpstr>
      <vt:lpstr>Exercise 6</vt:lpstr>
      <vt:lpstr>PowerPoint Presentation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54</cp:revision>
  <dcterms:created xsi:type="dcterms:W3CDTF">2020-03-17T17:00:03Z</dcterms:created>
  <dcterms:modified xsi:type="dcterms:W3CDTF">2024-08-28T12:33:56Z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